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7" r:id="rId3"/>
    <p:sldId id="258" r:id="rId4"/>
    <p:sldId id="259" r:id="rId5"/>
    <p:sldId id="260" r:id="rId6"/>
    <p:sldId id="261" r:id="rId7"/>
    <p:sldId id="305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0755-FD34-463D-BDB6-FA6D1B762D83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F5CD9-8D15-4D2A-8685-F4A311AF5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03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B0FA15-6CF4-0834-DEC1-EAD2EDDAD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240319F-6DC0-E61B-7F7C-5EB2688782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EE0FA4-F5DD-98D8-E229-1B6C182825D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4933B3-9E5A-4769-8AFD-3AA0D8EAA24D}" type="slidenum">
              <a:t>1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0D936-1095-6DE8-6B29-33556DC4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FD86E5-089D-8E36-0161-58997962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02B6-E7E0-4AF2-A321-28D3B6358EF8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22F736-4842-BB3E-B24F-FE6E1154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EB1C3F-BB5D-5B2D-0DE1-2AC11331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B9AE-01DB-47D4-89E6-43A7B0C379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2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16829C-A564-57AB-6D1B-E07C8C08A4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EB1B1-7DA0-4AB0-AB18-350DD088C6A0}" type="datetime1">
              <a:rPr lang="es-ES"/>
              <a:pPr lvl="0"/>
              <a:t>18/07/2023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A69649-DF90-D588-E4A7-F0640BEE01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79EA8A-2903-2BB4-8EC4-6F908DD4E6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DCE9BE-092D-4954-828E-6D8331998EF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4240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3987C4-0024-96ED-17AC-3B4CA652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18C33-CEEF-3B4D-378C-87D3B220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8888D-DE8C-A6E1-CCE6-13B724358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02B6-E7E0-4AF2-A321-28D3B6358EF8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BAED94-A937-A38A-7540-3D9A40CE5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15CE7A-723C-3142-9B01-02E317A73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B9AE-01DB-47D4-89E6-43A7B0C379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57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lHpaed1_0" TargetMode="External"/><Relationship Id="rId2" Type="http://schemas.openxmlformats.org/officeDocument/2006/relationships/hyperlink" Target="https://www.youtube.com/watch?v=sxygjnjxr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H9dTiRkm0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7836C197-90CE-FED3-4375-E9C429DED8E8}"/>
              </a:ext>
            </a:extLst>
          </p:cNvPr>
          <p:cNvSpPr txBox="1"/>
          <p:nvPr/>
        </p:nvSpPr>
        <p:spPr>
          <a:xfrm>
            <a:off x="1432398" y="1248192"/>
            <a:ext cx="6784034" cy="33424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0" i="0" u="none" strike="noStrike" kern="1200" cap="none" spc="0" baseline="0">
              <a:solidFill>
                <a:srgbClr val="333399"/>
              </a:solidFill>
              <a:uFillTx/>
              <a:latin typeface="Arial Rounded MT Bold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0" i="0" u="none" strike="noStrike" kern="1200" cap="none" spc="0" baseline="0">
                <a:solidFill>
                  <a:srgbClr val="333399"/>
                </a:solidFill>
                <a:uFillTx/>
                <a:latin typeface="Arial Rounded MT Bold" pitchFamily="34"/>
                <a:cs typeface="Arial" pitchFamily="34"/>
              </a:rPr>
              <a:t>FARMACOPUBLICIDAD: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0" i="0" u="none" strike="noStrike" kern="1200" cap="none" spc="0" baseline="0">
              <a:solidFill>
                <a:srgbClr val="333399"/>
              </a:solidFill>
              <a:uFillTx/>
              <a:latin typeface="Arial Rounded MT Bold" pitchFamily="34"/>
              <a:cs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>
                <a:solidFill>
                  <a:srgbClr val="333399"/>
                </a:solidFill>
                <a:uFillTx/>
                <a:latin typeface="Arial Rounded MT Bold" pitchFamily="34"/>
                <a:cs typeface="Arial" pitchFamily="34"/>
              </a:rPr>
              <a:t>LOS ANUNCIOS DE MEDICAMENTOS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>
                <a:solidFill>
                  <a:srgbClr val="333399"/>
                </a:solidFill>
                <a:uFillTx/>
                <a:latin typeface="Arial Rounded MT Bold" pitchFamily="34"/>
                <a:cs typeface="Arial" pitchFamily="34"/>
              </a:rPr>
              <a:t> COMO RECURSO DE APRENDIZAJE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0" i="0" u="none" strike="noStrike" kern="1200" cap="none" spc="0" baseline="0">
              <a:solidFill>
                <a:srgbClr val="333399"/>
              </a:solidFill>
              <a:uFillTx/>
              <a:latin typeface="Arial Rounded MT Bold" pitchFamily="34"/>
              <a:cs typeface="Arial" pitchFamily="34"/>
            </a:endParaRPr>
          </a:p>
        </p:txBody>
      </p:sp>
      <p:pic>
        <p:nvPicPr>
          <p:cNvPr id="3" name="Picture 2" descr="Universidad de Alicante">
            <a:extLst>
              <a:ext uri="{FF2B5EF4-FFF2-40B4-BE49-F238E27FC236}">
                <a16:creationId xmlns:a16="http://schemas.microsoft.com/office/drawing/2014/main" id="{085BA8D3-2BE7-E891-EAE9-D3FDFD71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70013" y="5609807"/>
            <a:ext cx="4933946" cy="828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B59CB77-8211-B264-F790-6D6F4A5E1A1B}"/>
              </a:ext>
            </a:extLst>
          </p:cNvPr>
          <p:cNvSpPr txBox="1"/>
          <p:nvPr/>
        </p:nvSpPr>
        <p:spPr>
          <a:xfrm>
            <a:off x="837599" y="5255404"/>
            <a:ext cx="2976564" cy="1200332"/>
          </a:xfrm>
          <a:prstGeom prst="rect">
            <a:avLst/>
          </a:prstGeom>
          <a:noFill/>
          <a:ln w="9528" cap="flat">
            <a:solidFill>
              <a:srgbClr val="333399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333399"/>
                </a:solidFill>
                <a:uFillTx/>
                <a:latin typeface="Calibri"/>
              </a:rPr>
              <a:t>Cristina García Cabanes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333399"/>
                </a:solidFill>
                <a:uFillTx/>
                <a:latin typeface="Calibri"/>
              </a:rPr>
              <a:t>Victoria Maneu Flores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333399"/>
                </a:solidFill>
                <a:uFillTx/>
                <a:latin typeface="Calibri"/>
              </a:rPr>
              <a:t>Laura Fernández Sánchez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333399"/>
                </a:solidFill>
                <a:uFillTx/>
                <a:latin typeface="Calibri"/>
              </a:rPr>
              <a:t>Oksana Kutsyr Kolesnyk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20737BF-5C0D-A6CE-412E-3FCEBBD7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6F0E6F-5035-ECD1-7C28-5D69685DF5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4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C1E9AE4-8A9B-B667-9CD9-59141D8C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B7DA1B-8A4E-674D-B9F3-E6E011420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1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404EB8-3847-10DA-F1A7-CC6A0BD4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385226-735A-A3FC-6DD2-C4FD49B42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79E89A6-4DF3-ADE9-F223-34864618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08356A-6E38-F214-DBB8-3F6F5F286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A76490-06B4-1084-012A-480986C5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F0403D-F85B-0D0D-4891-4F5BCB1E2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9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1A93B37-263E-3729-8037-EFAEEF2F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D56F0B-BE77-1585-2B86-FB053C7ED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2CB7B1-2EB9-4575-57DC-398A8E52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AD0F81-602A-513A-A5E1-44C24521D6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DB0AE08-021A-429D-4EB2-0B9388B2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64C2D4-E95C-C2DC-0984-1F24D0D317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2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8A8E4E05-233D-2EB8-9736-E948E404634B}"/>
              </a:ext>
            </a:extLst>
          </p:cNvPr>
          <p:cNvSpPr txBox="1"/>
          <p:nvPr/>
        </p:nvSpPr>
        <p:spPr>
          <a:xfrm>
            <a:off x="2513182" y="2523854"/>
            <a:ext cx="4090763" cy="580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 kern="0">
                <a:solidFill>
                  <a:srgbClr val="FFFFFF"/>
                </a:solidFill>
                <a:highlight>
                  <a:srgbClr val="FF00FF"/>
                </a:highlight>
                <a:latin typeface="Arial Rounded MT Bold" pitchFamily="34"/>
                <a:ea typeface="Calibri" pitchFamily="34"/>
                <a:cs typeface="Times New Roman" pitchFamily="18"/>
              </a:rPr>
              <a:t>RHOA-MAX</a:t>
            </a:r>
          </a:p>
          <a:p>
            <a:pPr defTabSz="685800">
              <a:lnSpc>
                <a:spcPct val="107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 u="sng" kern="0">
                <a:solidFill>
                  <a:srgbClr val="333399"/>
                </a:solidFill>
                <a:latin typeface="Calibri" pitchFamily="34"/>
                <a:ea typeface="Calibri" pitchFamily="34"/>
                <a:cs typeface="Times New Roman" pitchFamily="18"/>
                <a:hlinkClick r:id="rId2"/>
              </a:rPr>
              <a:t>https://www.youtube.com/watch?v=sxygjnjxrEs</a:t>
            </a:r>
            <a:endParaRPr lang="es-ES" sz="1350" kern="0">
              <a:solidFill>
                <a:srgbClr val="333399"/>
              </a:solidFill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0B1BE884-241A-F286-F89B-89E2C2BB235F}"/>
              </a:ext>
            </a:extLst>
          </p:cNvPr>
          <p:cNvSpPr txBox="1"/>
          <p:nvPr/>
        </p:nvSpPr>
        <p:spPr>
          <a:xfrm>
            <a:off x="2445542" y="3753266"/>
            <a:ext cx="4252913" cy="9002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 kern="0">
                <a:solidFill>
                  <a:srgbClr val="FFFFFF"/>
                </a:solidFill>
                <a:highlight>
                  <a:srgbClr val="FF00FF"/>
                </a:highlight>
                <a:latin typeface="Arial Rounded MT Bold" pitchFamily="34"/>
                <a:ea typeface="Calibri" pitchFamily="34"/>
                <a:cs typeface="Times New Roman" pitchFamily="18"/>
              </a:rPr>
              <a:t>DULCOLAXO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 ker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 kern="0">
                <a:solidFill>
                  <a:srgbClr val="333399"/>
                </a:solidFill>
                <a:latin typeface="Arial" pitchFamily="34"/>
                <a:cs typeface="Arial" pitchFamily="34"/>
                <a:hlinkClick r:id="rId3"/>
              </a:rPr>
              <a:t>https://www.youtube.com/watch?v=DilHpaed1_0</a:t>
            </a:r>
            <a:endParaRPr lang="es-ES" sz="1350" kern="0">
              <a:solidFill>
                <a:srgbClr val="333399"/>
              </a:solidFill>
              <a:latin typeface="Arial" pitchFamily="34"/>
              <a:cs typeface="Arial" pitchFamily="34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 kern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266A23A0-8C85-B2B3-86E1-B48211066AA4}"/>
              </a:ext>
            </a:extLst>
          </p:cNvPr>
          <p:cNvSpPr txBox="1"/>
          <p:nvPr/>
        </p:nvSpPr>
        <p:spPr>
          <a:xfrm>
            <a:off x="2482802" y="4863351"/>
            <a:ext cx="4002884" cy="692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 kern="0">
                <a:solidFill>
                  <a:srgbClr val="FFFFFF"/>
                </a:solidFill>
                <a:highlight>
                  <a:srgbClr val="FF00FF"/>
                </a:highlight>
                <a:latin typeface="Arial Rounded MT Bold" pitchFamily="34"/>
                <a:ea typeface="Calibri" pitchFamily="34"/>
                <a:cs typeface="Times New Roman" pitchFamily="18"/>
              </a:rPr>
              <a:t>FAVE DE FUCA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 kern="0">
              <a:solidFill>
                <a:srgbClr val="333399"/>
              </a:solidFill>
              <a:latin typeface="Arial" pitchFamily="34"/>
              <a:cs typeface="Arial" pitchFamily="34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 kern="0">
                <a:solidFill>
                  <a:srgbClr val="333399"/>
                </a:solidFill>
                <a:latin typeface="Arial" pitchFamily="34"/>
                <a:cs typeface="Arial" pitchFamily="34"/>
                <a:hlinkClick r:id="rId4"/>
              </a:rPr>
              <a:t>https://www.youtube.com/watch?v=cH9dTiRkm0A</a:t>
            </a:r>
            <a:endParaRPr lang="es-ES" sz="1350" kern="0">
              <a:solidFill>
                <a:srgbClr val="333399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E3F4CA6-FDE4-568D-8A4A-E1745D69D944}"/>
              </a:ext>
            </a:extLst>
          </p:cNvPr>
          <p:cNvSpPr txBox="1"/>
          <p:nvPr/>
        </p:nvSpPr>
        <p:spPr>
          <a:xfrm>
            <a:off x="2341094" y="1386722"/>
            <a:ext cx="4461815" cy="369332"/>
          </a:xfrm>
          <a:prstGeom prst="rect">
            <a:avLst/>
          </a:prstGeom>
          <a:solidFill>
            <a:srgbClr val="333399"/>
          </a:solidFill>
          <a:ln w="9528" cap="flat">
            <a:solidFill>
              <a:srgbClr val="333399"/>
            </a:solidFill>
            <a:prstDash val="solid"/>
            <a:miter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950" kern="0">
                <a:solidFill>
                  <a:srgbClr val="FFFFFF"/>
                </a:solidFill>
                <a:latin typeface="Arial Rounded MT Bold" pitchFamily="34"/>
                <a:cs typeface="Arial" pitchFamily="34"/>
              </a:rPr>
              <a:t> Anuncios de laxantes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96EB45B-5518-AE70-6F60-D011A0BA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BD86C6-18CF-E9D5-AC70-D271377E2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9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40FA161-F1BD-A7AB-A61A-1D1CC0AD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F9C41D-E655-01DE-2A8C-BAAEECBED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24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</Words>
  <Application>Microsoft Office PowerPoint</Application>
  <PresentationFormat>Presentación en pantalla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CRISTINA GARCIA CABANES</dc:creator>
  <cp:lastModifiedBy>Dolores Ivorra</cp:lastModifiedBy>
  <cp:revision>4</cp:revision>
  <dcterms:created xsi:type="dcterms:W3CDTF">2023-07-11T23:01:46Z</dcterms:created>
  <dcterms:modified xsi:type="dcterms:W3CDTF">2023-07-18T14:11:16Z</dcterms:modified>
</cp:coreProperties>
</file>